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8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096"/>
            <a:ext cx="7772400" cy="2073560"/>
          </a:xfrm>
        </p:spPr>
        <p:txBody>
          <a:bodyPr/>
          <a:lstStyle/>
          <a:p>
            <a:r>
              <a:rPr lang="en-US" sz="8000" dirty="0" smtClean="0"/>
              <a:t>Checkers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01787"/>
            <a:ext cx="7772400" cy="1748985"/>
          </a:xfrm>
        </p:spPr>
        <p:txBody>
          <a:bodyPr>
            <a:normAutofit/>
          </a:bodyPr>
          <a:lstStyle/>
          <a:p>
            <a:r>
              <a:rPr lang="en-US" dirty="0" smtClean="0"/>
              <a:t>Developed By..</a:t>
            </a:r>
          </a:p>
          <a:p>
            <a:r>
              <a:rPr lang="en-US" dirty="0" smtClean="0"/>
              <a:t>Vinnie Da Silva</a:t>
            </a:r>
          </a:p>
          <a:p>
            <a:r>
              <a:rPr lang="en-US" dirty="0" smtClean="0"/>
              <a:t>Pratima </a:t>
            </a:r>
            <a:r>
              <a:rPr lang="en-US" dirty="0" smtClean="0"/>
              <a:t>L. Gauns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8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0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10" r="-41410"/>
          <a:stretch>
            <a:fillRect/>
          </a:stretch>
        </p:blipFill>
        <p:spPr>
          <a:xfrm>
            <a:off x="685800" y="458788"/>
            <a:ext cx="7770813" cy="5667375"/>
          </a:xfrm>
        </p:spPr>
      </p:pic>
    </p:spTree>
    <p:extLst>
      <p:ext uri="{BB962C8B-B14F-4D97-AF65-F5344CB8AC3E}">
        <p14:creationId xmlns:p14="http://schemas.microsoft.com/office/powerpoint/2010/main" val="44385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While </a:t>
            </a:r>
            <a:r>
              <a:rPr lang="en-US" dirty="0" smtClean="0"/>
              <a:t>playing </a:t>
            </a:r>
            <a:r>
              <a:rPr lang="en-US" dirty="0" smtClean="0"/>
              <a:t>a real time board game </a:t>
            </a:r>
            <a:r>
              <a:rPr lang="en-US" dirty="0" smtClean="0"/>
              <a:t>, if suddenly </a:t>
            </a:r>
            <a:r>
              <a:rPr lang="en-US" dirty="0" smtClean="0"/>
              <a:t>you are called by an urgent </a:t>
            </a:r>
            <a:r>
              <a:rPr lang="en-US" dirty="0" smtClean="0"/>
              <a:t>work. You’ll </a:t>
            </a:r>
            <a:r>
              <a:rPr lang="en-US" dirty="0" smtClean="0"/>
              <a:t>have to leave the game in </a:t>
            </a:r>
            <a:r>
              <a:rPr lang="en-US" dirty="0" smtClean="0"/>
              <a:t>the middle </a:t>
            </a:r>
            <a:r>
              <a:rPr lang="en-US" dirty="0" smtClean="0"/>
              <a:t>and run away.</a:t>
            </a:r>
          </a:p>
          <a:p>
            <a:pPr marL="0" indent="0">
              <a:buNone/>
            </a:pPr>
            <a:r>
              <a:rPr lang="en-US" dirty="0" smtClean="0"/>
              <a:t>What if you could transfer the game’s </a:t>
            </a:r>
            <a:r>
              <a:rPr lang="en-US" dirty="0" smtClean="0"/>
              <a:t>state </a:t>
            </a:r>
            <a:r>
              <a:rPr lang="en-US" dirty="0" smtClean="0"/>
              <a:t>to a device and resume the play </a:t>
            </a:r>
            <a:r>
              <a:rPr lang="en-US" dirty="0" smtClean="0"/>
              <a:t>on the device after some time.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That</a:t>
            </a:r>
            <a:r>
              <a:rPr lang="fr-FR" dirty="0" smtClean="0"/>
              <a:t>’</a:t>
            </a:r>
            <a:r>
              <a:rPr lang="en-US" dirty="0" smtClean="0"/>
              <a:t>s the concept we tried demonstrating through our app using </a:t>
            </a:r>
            <a:r>
              <a:rPr lang="en-US" dirty="0" smtClean="0"/>
              <a:t>a Checker game.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Screen 1</a:t>
            </a:r>
            <a:r>
              <a:rPr lang="en-US" dirty="0" smtClean="0"/>
              <a:t>- Image Capture Screen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Allows you to capture an image. Adjust the </a:t>
            </a:r>
            <a:r>
              <a:rPr lang="en-US" dirty="0" err="1" smtClean="0"/>
              <a:t>iPad</a:t>
            </a:r>
            <a:r>
              <a:rPr lang="en-US" dirty="0" smtClean="0"/>
              <a:t> camera to correctly fit the displayed frame with your game board. </a:t>
            </a:r>
          </a:p>
          <a:p>
            <a:pPr marL="0" indent="0">
              <a:buNone/>
            </a:pPr>
            <a:r>
              <a:rPr lang="en-US" dirty="0" smtClean="0"/>
              <a:t>We detect the board edges and show the preview of the captured image. User can either select the image and go to Next or recapture.</a:t>
            </a:r>
          </a:p>
          <a:p>
            <a:pPr marL="0" indent="0">
              <a:buNone/>
            </a:pPr>
            <a:r>
              <a:rPr lang="en-US" dirty="0" smtClean="0"/>
              <a:t>The “Select Demo Picture” allows to select a static picture for demo purpose in case game board is not there.</a:t>
            </a:r>
          </a:p>
        </p:txBody>
      </p:sp>
    </p:spTree>
    <p:extLst>
      <p:ext uri="{BB962C8B-B14F-4D97-AF65-F5344CB8AC3E}">
        <p14:creationId xmlns:p14="http://schemas.microsoft.com/office/powerpoint/2010/main" val="362274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MG_00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99" r="-41899"/>
          <a:stretch>
            <a:fillRect/>
          </a:stretch>
        </p:blipFill>
        <p:spPr>
          <a:xfrm>
            <a:off x="685800" y="488950"/>
            <a:ext cx="7770813" cy="5637213"/>
          </a:xfrm>
        </p:spPr>
      </p:pic>
    </p:spTree>
    <p:extLst>
      <p:ext uri="{BB962C8B-B14F-4D97-AF65-F5344CB8AC3E}">
        <p14:creationId xmlns:p14="http://schemas.microsoft.com/office/powerpoint/2010/main" val="196827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MG_004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99" r="-41899"/>
          <a:stretch>
            <a:fillRect/>
          </a:stretch>
        </p:blipFill>
        <p:spPr>
          <a:xfrm>
            <a:off x="685800" y="488950"/>
            <a:ext cx="7770813" cy="5637213"/>
          </a:xfrm>
        </p:spPr>
      </p:pic>
    </p:spTree>
    <p:extLst>
      <p:ext uri="{BB962C8B-B14F-4D97-AF65-F5344CB8AC3E}">
        <p14:creationId xmlns:p14="http://schemas.microsoft.com/office/powerpoint/2010/main" val="231234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0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26" r="-40926"/>
          <a:stretch>
            <a:fillRect/>
          </a:stretch>
        </p:blipFill>
        <p:spPr>
          <a:xfrm>
            <a:off x="685800" y="428625"/>
            <a:ext cx="7770813" cy="5697538"/>
          </a:xfrm>
        </p:spPr>
      </p:pic>
    </p:spTree>
    <p:extLst>
      <p:ext uri="{BB962C8B-B14F-4D97-AF65-F5344CB8AC3E}">
        <p14:creationId xmlns:p14="http://schemas.microsoft.com/office/powerpoint/2010/main" val="138764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0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93" r="-43693"/>
          <a:stretch>
            <a:fillRect/>
          </a:stretch>
        </p:blipFill>
        <p:spPr>
          <a:xfrm>
            <a:off x="685800" y="596900"/>
            <a:ext cx="7770813" cy="5529263"/>
          </a:xfrm>
        </p:spPr>
      </p:pic>
    </p:spTree>
    <p:extLst>
      <p:ext uri="{BB962C8B-B14F-4D97-AF65-F5344CB8AC3E}">
        <p14:creationId xmlns:p14="http://schemas.microsoft.com/office/powerpoint/2010/main" val="96453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</a:t>
            </a:r>
            <a:r>
              <a:rPr lang="en-US" dirty="0" smtClean="0"/>
              <a:t>2 – Game Screen</a:t>
            </a:r>
            <a:endParaRPr lang="en-US" dirty="0" smtClean="0"/>
          </a:p>
          <a:p>
            <a:r>
              <a:rPr lang="en-US" dirty="0" smtClean="0"/>
              <a:t>The captured image is passed to this screen and the board is drawn.</a:t>
            </a:r>
          </a:p>
          <a:p>
            <a:r>
              <a:rPr lang="en-US" dirty="0" smtClean="0"/>
              <a:t>We detect the coins within each check and draw them with the actual color.</a:t>
            </a:r>
          </a:p>
          <a:p>
            <a:r>
              <a:rPr lang="en-US" dirty="0" smtClean="0"/>
              <a:t>The coins can be moved across to proceed with game play.</a:t>
            </a:r>
          </a:p>
        </p:txBody>
      </p:sp>
    </p:spTree>
    <p:extLst>
      <p:ext uri="{BB962C8B-B14F-4D97-AF65-F5344CB8AC3E}">
        <p14:creationId xmlns:p14="http://schemas.microsoft.com/office/powerpoint/2010/main" val="341843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0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73" r="-40673"/>
          <a:stretch>
            <a:fillRect/>
          </a:stretch>
        </p:blipFill>
        <p:spPr>
          <a:xfrm>
            <a:off x="685800" y="412750"/>
            <a:ext cx="7770813" cy="5713413"/>
          </a:xfrm>
        </p:spPr>
      </p:pic>
    </p:spTree>
    <p:extLst>
      <p:ext uri="{BB962C8B-B14F-4D97-AF65-F5344CB8AC3E}">
        <p14:creationId xmlns:p14="http://schemas.microsoft.com/office/powerpoint/2010/main" val="140028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311</TotalTime>
  <Words>207</Words>
  <Application>Microsoft Macintosh PowerPoint</Application>
  <PresentationFormat>On-screen Show (4:3)</PresentationFormat>
  <Paragraphs>18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Story</vt:lpstr>
      <vt:lpstr>Checkers</vt:lpstr>
      <vt:lpstr>Concept</vt:lpstr>
      <vt:lpstr>Screens</vt:lpstr>
      <vt:lpstr>PowerPoint Presentation</vt:lpstr>
      <vt:lpstr>PowerPoint Presentation</vt:lpstr>
      <vt:lpstr>PowerPoint Presentation</vt:lpstr>
      <vt:lpstr>PowerPoint Presentation</vt:lpstr>
      <vt:lpstr>Screens</vt:lpstr>
      <vt:lpstr>PowerPoint Presentation</vt:lpstr>
      <vt:lpstr>PowerPoint Presentation</vt:lpstr>
    </vt:vector>
  </TitlesOfParts>
  <Company>CCI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Checkers</dc:title>
  <dc:creator>Pratima  Gauns</dc:creator>
  <cp:lastModifiedBy>Pratima  Gauns</cp:lastModifiedBy>
  <cp:revision>16</cp:revision>
  <dcterms:created xsi:type="dcterms:W3CDTF">2015-03-08T05:41:12Z</dcterms:created>
  <dcterms:modified xsi:type="dcterms:W3CDTF">2015-03-08T10:55:52Z</dcterms:modified>
</cp:coreProperties>
</file>